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14300" cy="5143500"/>
          </a:xfrm>
          <a:prstGeom prst="rect">
            <a:avLst/>
          </a:prstGeom>
          <a:solidFill>
            <a:srgbClr val="E6001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2501" y="1137047"/>
            <a:ext cx="505206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银城员工端 · 数字师傅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2501" y="1438573"/>
            <a:ext cx="5052060" cy="949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40"/>
              </a:lnSpc>
              <a:buNone/>
            </a:pPr>
            <a:r>
              <a:rPr lang="en-US" sz="3400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把一线工作</a:t>
            </a:r>
            <a:endParaRPr lang="en-US" sz="3400" dirty="0"/>
          </a:p>
          <a:p>
            <a:pPr algn="l" indent="0" marL="0">
              <a:lnSpc>
                <a:spcPts val="3740"/>
              </a:lnSpc>
              <a:buNone/>
            </a:pPr>
            <a:r>
              <a:rPr lang="en-US" sz="3400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变成可追溯的成果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82501" y="2540794"/>
            <a:ext cx="5052060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5E667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从微信群里的零散语音、照片和文字，升级为按项目采集、员工确认、自然日汇总、主管可查看的工作闭环。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2501" y="3320653"/>
            <a:ext cx="780901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18976" y="3419029"/>
            <a:ext cx="51810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语音优先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64903" y="3320653"/>
            <a:ext cx="780901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501378" y="3419029"/>
            <a:ext cx="51810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项目隔离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47305" y="3320653"/>
            <a:ext cx="1034802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383780" y="3419029"/>
            <a:ext cx="77708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确认后持久化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82501" y="3825329"/>
            <a:ext cx="12964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98450" y="3825329"/>
            <a:ext cx="256762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本地功能、HTTP 与 390×844 交互验证完成</a:t>
            </a:r>
            <a:endParaRPr lang="en-US" sz="1000" dirty="0"/>
          </a:p>
        </p:txBody>
      </p:sp>
      <p:pic>
        <p:nvPicPr>
          <p:cNvPr id="14" name="Image 0" descr="/Users/yuanjiantsui/dev/11-project/wygj/docs/prototypes/work-assistant-project-context-v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1051" y="476250"/>
            <a:ext cx="2184350" cy="4191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349133" y="4772025"/>
            <a:ext cx="13386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2026-07-21 · 内部迭代汇报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01 · 一线员工体验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不用先分类，只要说清现场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302097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69727" y="1489323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选择项目名称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69727" y="1759148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多项目员工看到大尺寸下拉面板，不输入、不记忆项目编码。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82501" y="2530525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69727" y="2717750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自然表达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69727" y="2987576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语音、文字、照片、视频进入同一微信式会话，AI 自动建议业务类型。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2501" y="3758952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69727" y="3946178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明确确认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69727" y="4216003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“确认记录”和“提交公司处理”分开，后者只进入待流转。</a:t>
            </a:r>
            <a:endParaRPr lang="en-US" sz="1200" dirty="0"/>
          </a:p>
        </p:txBody>
      </p:sp>
      <p:pic>
        <p:nvPicPr>
          <p:cNvPr id="13" name="Image 0" descr="/Users/yuanjiantsui/dev/11-project/wygj/output/visual-verification/20260721/work-assistant-project-picker-fixed-390x84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6302" y="1302097"/>
            <a:ext cx="1905000" cy="3835301"/>
          </a:xfrm>
          <a:prstGeom prst="rect">
            <a:avLst/>
          </a:prstGeom>
        </p:spPr>
      </p:pic>
      <p:pic>
        <p:nvPicPr>
          <p:cNvPr id="14" name="Image 1" descr="/Users/yuanjiantsui/dev/11-project/wygj/output/visual-verification/20260721/work-assistant-inspection-card-autoscroll-390x84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002" y="1302097"/>
            <a:ext cx="1905000" cy="383530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3740" y="4772025"/>
            <a:ext cx="13849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真实本地运行截图 · 390×844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02 · 多项目与权限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项目是业务上下文，不是用户负担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8544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项目名称选择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08544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星河湾一期 / 二期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265664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647355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873398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服务端授权求交集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873398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客户端编码不能授权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430518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812209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38252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项目化短会话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38252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切换即创建新上下文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595372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977063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203106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项目化日报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203106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员工 + 项目 + 日期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82501" y="2674144"/>
            <a:ext cx="4000649" cy="1127075"/>
          </a:xfrm>
          <a:prstGeom prst="roundRect">
            <a:avLst>
              <a:gd name="adj" fmla="val 157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82501" y="2678906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78387" y="2674144"/>
            <a:ext cx="0" cy="1127075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2501" y="3796457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1076" y="2674144"/>
            <a:ext cx="0" cy="1127075"/>
          </a:xfrm>
          <a:prstGeom prst="line">
            <a:avLst/>
          </a:prstGeom>
          <a:noFill/>
          <a:ln w="57150">
            <a:solidFill>
              <a:srgbClr val="E6001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0151" y="2874169"/>
            <a:ext cx="362403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越权请求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30151" y="3143994"/>
            <a:ext cx="36240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普通员工查看团队成果、主管访问非所属项目，服务端均返回 403。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60850" y="2674144"/>
            <a:ext cx="4000649" cy="1127075"/>
          </a:xfrm>
          <a:prstGeom prst="roundRect">
            <a:avLst>
              <a:gd name="adj" fmla="val 157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Shape 25"/>
          <p:cNvSpPr/>
          <p:nvPr/>
        </p:nvSpPr>
        <p:spPr>
          <a:xfrm>
            <a:off x="4660850" y="2678906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656737" y="2674144"/>
            <a:ext cx="0" cy="1127075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60850" y="3796457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689425" y="2674144"/>
            <a:ext cx="0" cy="1127075"/>
          </a:xfrm>
          <a:prstGeom prst="line">
            <a:avLst/>
          </a:prstGeom>
          <a:noFill/>
          <a:ln w="57150">
            <a:solidFill>
              <a:srgbClr val="D9820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908500" y="2874169"/>
            <a:ext cx="362403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56B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外部流转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908500" y="3143994"/>
            <a:ext cx="36240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没有真实接口回执前只显示 PENDING，不伪造派单、送达或考勤同步成功。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443043" y="4772025"/>
            <a:ext cx="124282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权限边界由服务端重新计算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03 · 今日工作成果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员工看闭环，主管看项目</a:t>
            </a:r>
            <a:endParaRPr lang="en-US" sz="2800" dirty="0"/>
          </a:p>
        </p:txBody>
      </p:sp>
      <p:pic>
        <p:nvPicPr>
          <p:cNvPr id="4" name="Image 0" descr="/Users/yuanjiantsui/dev/11-project/wygj/output/visual-verification/20260721/employee-daily-work-result-fixed-390x84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501" y="1251198"/>
            <a:ext cx="1816001" cy="3492401"/>
          </a:xfrm>
          <a:prstGeom prst="rect">
            <a:avLst/>
          </a:prstGeom>
        </p:spPr>
      </p:pic>
      <p:pic>
        <p:nvPicPr>
          <p:cNvPr id="5" name="Image 1" descr="/Users/yuanjiantsui/dev/11-project/wygj/output/visual-verification/20260721/supervisor-project-work-results-fixed-390x84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02" y="1251198"/>
            <a:ext cx="1816001" cy="34924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22453" y="1251198"/>
            <a:ext cx="3479750" cy="1279475"/>
          </a:xfrm>
          <a:prstGeom prst="roundRect">
            <a:avLst>
              <a:gd name="adj" fmla="val 13896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4784378" y="1413123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确定性聚合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4784378" y="1682948"/>
            <a:ext cx="32190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到岗晨会、巡检、业主服务、画像线索、未闭环事项按规则分组；LLM 不决定事实是否存在。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622453" y="2644973"/>
            <a:ext cx="3479750" cy="1050875"/>
          </a:xfrm>
          <a:prstGeom prst="roundRect">
            <a:avLst>
              <a:gd name="adj" fmla="val 16919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4784378" y="2806898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幂等版本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784378" y="3076724"/>
            <a:ext cx="32190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内容不变重复生成不增版本；新增记录或状态变化后才产生新版本。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622453" y="3810149"/>
            <a:ext cx="3479750" cy="1050875"/>
          </a:xfrm>
          <a:prstGeom prst="roundRect">
            <a:avLst>
              <a:gd name="adj" fmla="val 16919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784378" y="3972074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状态可追溯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4784378" y="4241899"/>
            <a:ext cx="32190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待跟进 → 处理中 → 已完成，保留操作人、说明、时间与原始来源。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303740" y="4772025"/>
            <a:ext cx="13849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真实本地运行截图 · 390×844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04 · 交付状态与下一步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先把内部闭环做实，再接外部系统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378297"/>
            <a:ext cx="2607766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82501" y="1416397"/>
            <a:ext cx="2607766" cy="0"/>
          </a:xfrm>
          <a:prstGeom prst="line">
            <a:avLst/>
          </a:prstGeom>
          <a:noFill/>
          <a:ln w="76200">
            <a:solidFill>
              <a:srgbClr val="2E8B5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085505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2501" y="3100685"/>
            <a:ext cx="2607766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7263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0626" y="1683097"/>
            <a:ext cx="21741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373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已完成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0626" y="1952923"/>
            <a:ext cx="2174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本地实现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项目选择、确认卡、来源/状态、个人与团队成果、成果投稿分流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67968" y="1378297"/>
            <a:ext cx="2607915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3267968" y="1416397"/>
            <a:ext cx="2607915" cy="0"/>
          </a:xfrm>
          <a:prstGeom prst="line">
            <a:avLst/>
          </a:prstGeom>
          <a:noFill/>
          <a:ln w="76200">
            <a:solidFill>
              <a:srgbClr val="E6001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71121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67968" y="3100685"/>
            <a:ext cx="2607915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72730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06093" y="1683097"/>
            <a:ext cx="21742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已验证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506093" y="1952923"/>
            <a:ext cx="21742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证据链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目标测试、真实 HTTP、H5 构建、390×844 页面与交互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53584" y="1378297"/>
            <a:ext cx="2607766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053584" y="1416397"/>
            <a:ext cx="2607766" cy="0"/>
          </a:xfrm>
          <a:prstGeom prst="line">
            <a:avLst/>
          </a:prstGeom>
          <a:noFill/>
          <a:ln w="76200">
            <a:solidFill>
              <a:srgbClr val="D982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56588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53584" y="3100685"/>
            <a:ext cx="2607766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58346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91709" y="1683097"/>
            <a:ext cx="21741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56B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仍待完成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291709" y="1952923"/>
            <a:ext cx="2174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发布与外部边界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生产迁移、正式账号真机媒体回归、线索/工单/考勤接口与回执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2501" y="3334048"/>
            <a:ext cx="8178998" cy="1177677"/>
          </a:xfrm>
          <a:prstGeom prst="roundRect">
            <a:avLst>
              <a:gd name="adj" fmla="val 1509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45927" y="3559373"/>
            <a:ext cx="602436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推荐发布顺序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45927" y="3829199"/>
            <a:ext cx="60243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备份 → 数据库幂等迁移 → 后端/H5 发布 → 真实账号项目与确认卡回归 → 日报与主管权限回归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880771" y="3643461"/>
            <a:ext cx="1517303" cy="558701"/>
          </a:xfrm>
          <a:prstGeom prst="roundRect">
            <a:avLst>
              <a:gd name="adj" fmla="val 40916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017246" y="3741837"/>
            <a:ext cx="1269239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外部接口继续 PENDING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055668" y="4772025"/>
            <a:ext cx="265794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完成层级必须分开报告：实现 / 本地 / 视觉 / 部署 / 生产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ingFang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银城物业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数字师傅工作助手迭代汇报</dc:title>
  <dc:subject>工作助手与今日工作成果迭代汇报</dc:subject>
  <dc:creator>数字师傅项目组</dc:creator>
  <cp:lastModifiedBy>数字师傅项目组</cp:lastModifiedBy>
  <cp:revision>1</cp:revision>
  <dcterms:created xsi:type="dcterms:W3CDTF">2026-07-20T20:40:26Z</dcterms:created>
  <dcterms:modified xsi:type="dcterms:W3CDTF">2026-07-20T20:40:26Z</dcterms:modified>
</cp:coreProperties>
</file>