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24700" y="-666750"/>
            <a:ext cx="2571750" cy="2571750"/>
          </a:xfrm>
          <a:prstGeom prst="roundRect">
            <a:avLst>
              <a:gd name="adj" fmla="val 35556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591300" y="2971800"/>
            <a:ext cx="1809750" cy="1809750"/>
          </a:xfrm>
          <a:prstGeom prst="roundRect">
            <a:avLst>
              <a:gd name="adj" fmla="val 50526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0050" y="552450"/>
            <a:ext cx="158696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功能介绍 · 结合页面截图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400050" y="971550"/>
            <a:ext cx="699516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5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400050" y="2324100"/>
            <a:ext cx="670369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5"/>
              </a:lnSpc>
              <a:buNone/>
            </a:pPr>
            <a:r>
              <a:rPr lang="en-US" sz="150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用真实页面说明：员工怎么用、主管怎么看、候选人怎么提交，后台怎么运营。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14350" y="3543300"/>
            <a:ext cx="7334250" cy="781050"/>
          </a:xfrm>
          <a:prstGeom prst="roundRect">
            <a:avLst>
              <a:gd name="adj" fmla="val 19512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1525" y="3743325"/>
            <a:ext cx="689800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核心定位：把老师傅经验变成可训练、可查询、可复盘的数字师傅。</a:t>
            </a:r>
            <a:endParaRPr lang="en-US" sz="15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54227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截图版功能介绍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67524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产品入口：三端 H5 + 管理后台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400050" y="1028700"/>
            <a:ext cx="786955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先看界面，再讲能力。四个入口对应四类真实使用者。</a:t>
            </a:r>
            <a:endParaRPr lang="en-US" sz="1125" dirty="0"/>
          </a:p>
        </p:txBody>
      </p:sp>
      <p:pic>
        <p:nvPicPr>
          <p:cNvPr id="5" name="Image 0" descr="/Users/yuanjiantsui/dev/11-project/wygj/tmp/screenshot-ppt/screens/employ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9125" y="1447800"/>
            <a:ext cx="1381125" cy="2990850"/>
          </a:xfrm>
          <a:prstGeom prst="rect">
            <a:avLst/>
          </a:prstGeom>
        </p:spPr>
      </p:pic>
      <p:pic>
        <p:nvPicPr>
          <p:cNvPr id="6" name="Image 1" descr="/Users/yuanjiantsui/dev/11-project/wygj/tmp/screenshot-ppt/screens/supervis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2675" y="1447800"/>
            <a:ext cx="1381125" cy="2990850"/>
          </a:xfrm>
          <a:prstGeom prst="rect">
            <a:avLst/>
          </a:prstGeom>
        </p:spPr>
      </p:pic>
      <p:pic>
        <p:nvPicPr>
          <p:cNvPr id="7" name="Image 2" descr="/Users/yuanjiantsui/dev/11-project/wygj/tmp/screenshot-ppt/screens/candida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6225" y="1447800"/>
            <a:ext cx="1381125" cy="2990850"/>
          </a:xfrm>
          <a:prstGeom prst="rect">
            <a:avLst/>
          </a:prstGeom>
        </p:spPr>
      </p:pic>
      <p:pic>
        <p:nvPicPr>
          <p:cNvPr id="8" name="Image 3" descr="/Users/yuanjiantsui/dev/11-project/wygj/docs/prototypes/ai-hr-dashboar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1685925"/>
            <a:ext cx="2571750" cy="1609725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866775" y="4572000"/>
            <a:ext cx="57549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 H5</a:t>
            </a:r>
            <a:endParaRPr lang="en-US" sz="975" dirty="0"/>
          </a:p>
        </p:txBody>
      </p:sp>
      <p:sp>
        <p:nvSpPr>
          <p:cNvPr id="10" name="Text 4"/>
          <p:cNvSpPr/>
          <p:nvPr/>
        </p:nvSpPr>
        <p:spPr>
          <a:xfrm>
            <a:off x="2571750" y="4572000"/>
            <a:ext cx="57549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主管端 H5</a:t>
            </a:r>
            <a:endParaRPr lang="en-US" sz="975" dirty="0"/>
          </a:p>
        </p:txBody>
      </p:sp>
      <p:sp>
        <p:nvSpPr>
          <p:cNvPr id="11" name="Text 5"/>
          <p:cNvSpPr/>
          <p:nvPr/>
        </p:nvSpPr>
        <p:spPr>
          <a:xfrm>
            <a:off x="4267200" y="4572000"/>
            <a:ext cx="70179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3B7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候选人端 H5</a:t>
            </a:r>
            <a:endParaRPr lang="en-US" sz="975" dirty="0"/>
          </a:p>
        </p:txBody>
      </p:sp>
      <p:sp>
        <p:nvSpPr>
          <p:cNvPr id="12" name="Text 6"/>
          <p:cNvSpPr/>
          <p:nvPr/>
        </p:nvSpPr>
        <p:spPr>
          <a:xfrm>
            <a:off x="6753225" y="3486150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5F6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管理后台</a:t>
            </a:r>
            <a:endParaRPr lang="en-US" sz="9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54227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截图版功能介绍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67524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员工端：今日任务、练、问、成长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400050" y="1028700"/>
            <a:ext cx="786955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员工端不是信息展示页，而是一线工作入口。</a:t>
            </a:r>
            <a:endParaRPr lang="en-US" sz="1125" dirty="0"/>
          </a:p>
        </p:txBody>
      </p:sp>
      <p:pic>
        <p:nvPicPr>
          <p:cNvPr id="5" name="Image 0" descr="/Users/yuanjiantsui/dev/11-project/wygj/tmp/screenshot-ppt/screens/employ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850" y="1162050"/>
            <a:ext cx="1866900" cy="404812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819650" y="14478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816983" y="14478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219700" y="14382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今日任务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219700" y="17430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看到当天要做什么、先练什么、哪些任务待复盘。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819650" y="21717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816983" y="21717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219700" y="21621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语音对练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5219700" y="24669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按住说话，完成投诉、催费、报修等场景训练。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4819650" y="28956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816983" y="28956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219700" y="28860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 SOP / 求助话术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5219700" y="31908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遇到问题时直接问，系统从知识库返回处理步骤。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819650" y="36195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5F63D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4816983" y="36195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5219700" y="36099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成长摘要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5219700" y="39147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训练记录沉淀为能力画像和下一步建议。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54227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截图版功能介绍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67524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主管端：团队看板、复盘、专项指派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400050" y="1028700"/>
            <a:ext cx="786955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主管端把训练结果翻译成管理动作。</a:t>
            </a:r>
            <a:endParaRPr lang="en-US" sz="1125" dirty="0"/>
          </a:p>
        </p:txBody>
      </p:sp>
      <p:pic>
        <p:nvPicPr>
          <p:cNvPr id="5" name="Image 0" descr="/Users/yuanjiantsui/dev/11-project/wygj/tmp/screenshot-ppt/screens/superviso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850" y="1162050"/>
            <a:ext cx="1866900" cy="404812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819650" y="14478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816983" y="14478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219700" y="14382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团队训练驾驶舱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219700" y="17430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看完训率、平均分、短板分布和今日动态。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819650" y="21717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816983" y="21717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219700" y="21621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待复盘列表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5219700" y="24669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从列表进入一次训练详情，不在首页堆长内容。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4819650" y="28956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816983" y="28956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219700" y="28860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复盘详情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5219700" y="31908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查看 AI 教练、AI 业主、员工话术和维度评分。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819650" y="36195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5F63D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4816983" y="36195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5219700" y="36099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专项指派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5219700" y="39147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对低分项员工安排下一轮专项训练。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54227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截图版功能介绍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67524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候选人端：面试、资料、进度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400050" y="1028700"/>
            <a:ext cx="786955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候选人端让招聘前置流程更轻，资料可以进入 HR 审核流。</a:t>
            </a:r>
            <a:endParaRPr lang="en-US" sz="1125" dirty="0"/>
          </a:p>
        </p:txBody>
      </p:sp>
      <p:pic>
        <p:nvPicPr>
          <p:cNvPr id="5" name="Image 0" descr="/Users/yuanjiantsui/dev/11-project/wygj/tmp/screenshot-ppt/screens/candida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4850" y="1162050"/>
            <a:ext cx="1866900" cy="404812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819650" y="14478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4816983" y="14478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050" dirty="0"/>
          </a:p>
        </p:txBody>
      </p:sp>
      <p:sp>
        <p:nvSpPr>
          <p:cNvPr id="8" name="Text 5"/>
          <p:cNvSpPr/>
          <p:nvPr/>
        </p:nvSpPr>
        <p:spPr>
          <a:xfrm>
            <a:off x="5219700" y="14382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结构化面试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5219700" y="1743075"/>
            <a:ext cx="3060383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候选人按页面开始面试，系统生成问答和评分记录。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4819650" y="21717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4816983" y="21717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5219700" y="21621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 SOP 预习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5219700" y="24669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提前了解岗位标准流程，降低入职后培训成本。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4819650" y="28956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4816983" y="28956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5219700" y="28860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补充资料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5219700" y="31908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上传证件、证书、经历材料，状态进入待审核。</a:t>
            </a:r>
            <a:endParaRPr lang="en-US" sz="1050" dirty="0"/>
          </a:p>
        </p:txBody>
      </p:sp>
      <p:sp>
        <p:nvSpPr>
          <p:cNvPr id="18" name="Text 15"/>
          <p:cNvSpPr/>
          <p:nvPr/>
        </p:nvSpPr>
        <p:spPr>
          <a:xfrm>
            <a:off x="4819650" y="3619500"/>
            <a:ext cx="266700" cy="266700"/>
          </a:xfrm>
          <a:prstGeom prst="roundRect">
            <a:avLst>
              <a:gd name="adj" fmla="val 342857"/>
            </a:avLst>
          </a:prstGeom>
          <a:solidFill>
            <a:srgbClr val="5F63D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4816983" y="3619500"/>
            <a:ext cx="272034" cy="266700"/>
          </a:xfrm>
          <a:prstGeom prst="rect">
            <a:avLst/>
          </a:prstGeom>
          <a:noFill/>
          <a:ln/>
        </p:spPr>
        <p:txBody>
          <a:bodyPr wrap="square" lIns="0" tIns="38100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5219700" y="3609975"/>
            <a:ext cx="3011805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个人进度</a:t>
            </a:r>
            <a:endParaRPr lang="en-US" sz="1350" dirty="0"/>
          </a:p>
        </p:txBody>
      </p:sp>
      <p:sp>
        <p:nvSpPr>
          <p:cNvPr id="21" name="Text 18"/>
          <p:cNvSpPr/>
          <p:nvPr/>
        </p:nvSpPr>
        <p:spPr>
          <a:xfrm>
            <a:off x="5219700" y="3914775"/>
            <a:ext cx="306038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看到任务完成度、匹配度和待补充事项。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54227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截图版功能介绍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67524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管理后台：运营内容和 AI 能力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400050" y="1028700"/>
            <a:ext cx="786955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后台负责把内容、模型、审核和训练配置起来。</a:t>
            </a:r>
            <a:endParaRPr lang="en-US" sz="1125" dirty="0"/>
          </a:p>
        </p:txBody>
      </p:sp>
      <p:pic>
        <p:nvPicPr>
          <p:cNvPr id="5" name="Image 0" descr="/Users/yuanjiantsui/dev/11-project/wygj/docs/prototypes/ai-hr-dashboa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5" y="1352550"/>
            <a:ext cx="4667250" cy="292417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600700" y="1409700"/>
            <a:ext cx="2743200" cy="876300"/>
          </a:xfrm>
          <a:prstGeom prst="roundRect">
            <a:avLst>
              <a:gd name="adj" fmla="val 17391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5781675" y="15716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内容运营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5781675" y="1819275"/>
            <a:ext cx="244830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 / 案例 / 资料处理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781675" y="2219325"/>
            <a:ext cx="244830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上传资料、沉淀案例、处理知识片段。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5600700" y="2476500"/>
            <a:ext cx="2743200" cy="876300"/>
          </a:xfrm>
          <a:prstGeom prst="roundRect">
            <a:avLst>
              <a:gd name="adj" fmla="val 17391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781675" y="26384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模型运营</a:t>
            </a:r>
            <a:endParaRPr lang="en-US" sz="975" dirty="0"/>
          </a:p>
        </p:txBody>
      </p:sp>
      <p:sp>
        <p:nvSpPr>
          <p:cNvPr id="12" name="Text 9"/>
          <p:cNvSpPr/>
          <p:nvPr/>
        </p:nvSpPr>
        <p:spPr>
          <a:xfrm>
            <a:off x="5781675" y="2886075"/>
            <a:ext cx="244830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统一配置 AI 接口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5781675" y="3286125"/>
            <a:ext cx="2448306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chat、vector、rerank、ASR、TTS、vision。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600700" y="3543300"/>
            <a:ext cx="2743200" cy="876300"/>
          </a:xfrm>
          <a:prstGeom prst="roundRect">
            <a:avLst>
              <a:gd name="adj" fmla="val 17391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5781675" y="37052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3B7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审核运营</a:t>
            </a:r>
            <a:endParaRPr lang="en-US" sz="975" dirty="0"/>
          </a:p>
        </p:txBody>
      </p:sp>
      <p:sp>
        <p:nvSpPr>
          <p:cNvPr id="16" name="Text 13"/>
          <p:cNvSpPr/>
          <p:nvPr/>
        </p:nvSpPr>
        <p:spPr>
          <a:xfrm>
            <a:off x="5781675" y="3952875"/>
            <a:ext cx="2448306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候选资料和案例审核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781675" y="4352925"/>
            <a:ext cx="244830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把用户提交内容变成可追踪记录。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54227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截图版功能介绍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67524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知识库：数字师傅的经验底座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400050" y="1028700"/>
            <a:ext cx="786955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SOP、案例、图文视频资料进入系统后，才能支撑员工问答和训练。</a:t>
            </a:r>
            <a:endParaRPr lang="en-US" sz="1125" dirty="0"/>
          </a:p>
        </p:txBody>
      </p:sp>
      <p:pic>
        <p:nvPicPr>
          <p:cNvPr id="5" name="Image 0" descr="/Users/yuanjiantsui/dev/11-project/wygj/docs/prototypes/ai-hr-p0-pages-compos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1371600"/>
            <a:ext cx="4572000" cy="351472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48300" y="1447800"/>
            <a:ext cx="2952750" cy="838200"/>
          </a:xfrm>
          <a:prstGeom prst="roundRect">
            <a:avLst>
              <a:gd name="adj" fmla="val 18182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5629275" y="16097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资料入库</a:t>
            </a:r>
            <a:endParaRPr lang="en-US" sz="975" dirty="0"/>
          </a:p>
        </p:txBody>
      </p:sp>
      <p:sp>
        <p:nvSpPr>
          <p:cNvPr id="8" name="Text 5"/>
          <p:cNvSpPr/>
          <p:nvPr/>
        </p:nvSpPr>
        <p:spPr>
          <a:xfrm>
            <a:off x="5629275" y="1857375"/>
            <a:ext cx="266204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多格式上传与解析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629275" y="2257425"/>
            <a:ext cx="2662047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文档、图片、视频进入知识库。</a:t>
            </a:r>
            <a:endParaRPr lang="en-US" sz="1050" dirty="0"/>
          </a:p>
        </p:txBody>
      </p:sp>
      <p:sp>
        <p:nvSpPr>
          <p:cNvPr id="10" name="Text 7"/>
          <p:cNvSpPr/>
          <p:nvPr/>
        </p:nvSpPr>
        <p:spPr>
          <a:xfrm>
            <a:off x="5448300" y="2476500"/>
            <a:ext cx="2952750" cy="838200"/>
          </a:xfrm>
          <a:prstGeom prst="roundRect">
            <a:avLst>
              <a:gd name="adj" fmla="val 18182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5629275" y="26384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检索增强</a:t>
            </a:r>
            <a:endParaRPr lang="en-US" sz="975" dirty="0"/>
          </a:p>
        </p:txBody>
      </p:sp>
      <p:sp>
        <p:nvSpPr>
          <p:cNvPr id="12" name="Text 9"/>
          <p:cNvSpPr/>
          <p:nvPr/>
        </p:nvSpPr>
        <p:spPr>
          <a:xfrm>
            <a:off x="5629275" y="2886075"/>
            <a:ext cx="266204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全文检索 + 向量 + 重排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5629275" y="3286125"/>
            <a:ext cx="2662047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先保证可查，再增强语义匹配。</a:t>
            </a:r>
            <a:endParaRPr lang="en-US" sz="1050" dirty="0"/>
          </a:p>
        </p:txBody>
      </p:sp>
      <p:sp>
        <p:nvSpPr>
          <p:cNvPr id="14" name="Text 11"/>
          <p:cNvSpPr/>
          <p:nvPr/>
        </p:nvSpPr>
        <p:spPr>
          <a:xfrm>
            <a:off x="5448300" y="3505200"/>
            <a:ext cx="2952750" cy="838200"/>
          </a:xfrm>
          <a:prstGeom prst="roundRect">
            <a:avLst>
              <a:gd name="adj" fmla="val 18182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5629275" y="36671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3B7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业务出口</a:t>
            </a:r>
            <a:endParaRPr lang="en-US" sz="975" dirty="0"/>
          </a:p>
        </p:txBody>
      </p:sp>
      <p:sp>
        <p:nvSpPr>
          <p:cNvPr id="16" name="Text 13"/>
          <p:cNvSpPr/>
          <p:nvPr/>
        </p:nvSpPr>
        <p:spPr>
          <a:xfrm>
            <a:off x="5629275" y="3914775"/>
            <a:ext cx="2662047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员工问答和主管复盘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5629275" y="4314825"/>
            <a:ext cx="2662047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B647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答案、话术、复盘建议都从这里取材。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54227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截图版功能介绍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675245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推荐演示路径：按完整闭环讲</a:t>
            </a:r>
            <a:endParaRPr lang="en-US" sz="2550" dirty="0"/>
          </a:p>
        </p:txBody>
      </p:sp>
      <p:sp>
        <p:nvSpPr>
          <p:cNvPr id="4" name="Text 2"/>
          <p:cNvSpPr/>
          <p:nvPr/>
        </p:nvSpPr>
        <p:spPr>
          <a:xfrm>
            <a:off x="400050" y="1028700"/>
            <a:ext cx="786955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现场演示时不要按菜单念，按一个业务闭环跑。</a:t>
            </a:r>
            <a:endParaRPr lang="en-US" sz="1125" dirty="0"/>
          </a:p>
        </p:txBody>
      </p:sp>
      <p:pic>
        <p:nvPicPr>
          <p:cNvPr id="5" name="Image 0" descr="/Users/yuanjiantsui/dev/11-project/wygj/tmp/screenshot-ppt/screens/employe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500" y="1390650"/>
            <a:ext cx="1123950" cy="2438400"/>
          </a:xfrm>
          <a:prstGeom prst="rect">
            <a:avLst/>
          </a:prstGeom>
        </p:spPr>
      </p:pic>
      <p:pic>
        <p:nvPicPr>
          <p:cNvPr id="6" name="Image 1" descr="/Users/yuanjiantsui/dev/11-project/wygj/tmp/screenshot-ppt/screens/supervisor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1390650"/>
            <a:ext cx="1123950" cy="2438400"/>
          </a:xfrm>
          <a:prstGeom prst="rect">
            <a:avLst/>
          </a:prstGeom>
        </p:spPr>
      </p:pic>
      <p:pic>
        <p:nvPicPr>
          <p:cNvPr id="7" name="Image 2" descr="/Users/yuanjiantsui/dev/11-project/wygj/tmp/screenshot-ppt/screens/candida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1390650"/>
            <a:ext cx="1123950" cy="2438400"/>
          </a:xfrm>
          <a:prstGeom prst="rect">
            <a:avLst/>
          </a:prstGeom>
        </p:spPr>
      </p:pic>
      <p:pic>
        <p:nvPicPr>
          <p:cNvPr id="8" name="Image 3" descr="/Users/yuanjiantsui/dev/11-project/wygj/docs/prototypes/ai-hr-dashboar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657350"/>
            <a:ext cx="3143250" cy="1971675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704850" y="4210050"/>
            <a:ext cx="7734300" cy="533400"/>
          </a:xfrm>
          <a:prstGeom prst="roundRect">
            <a:avLst>
              <a:gd name="adj" fmla="val 28571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4"/>
          <p:cNvSpPr/>
          <p:nvPr/>
        </p:nvSpPr>
        <p:spPr>
          <a:xfrm>
            <a:off x="870585" y="4352925"/>
            <a:ext cx="738378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员工训练 → 主管复盘 → 候选资料 → 后台沉淀内容与配置模型，形成数字师傅闭环。</a:t>
            </a:r>
            <a:endParaRPr lang="en-US" sz="127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物业AI人力资源系统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AI人力资源系统功能介绍演示-截图版</dc:title>
  <dc:subject>功能介绍截图版</dc:subject>
  <dc:creator>Codex</dc:creator>
  <cp:lastModifiedBy>Codex</cp:lastModifiedBy>
  <cp:revision>1</cp:revision>
  <dcterms:created xsi:type="dcterms:W3CDTF">2026-07-06T05:46:45Z</dcterms:created>
  <dcterms:modified xsi:type="dcterms:W3CDTF">2026-07-06T05:46:45Z</dcterms:modified>
</cp:coreProperties>
</file>